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3A308-2A6C-457B-B8A4-456FAABF0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6A2E5-7BEE-401F-BC0E-8C33B9681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DB7F7-D3DF-4351-AC8B-198F68C2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EC349-EF10-4183-BA0C-E863C20F9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4456-9AE6-4AE8-B5B8-8D49461A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9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BF76-43FB-4B65-A699-BD45210A9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61E56-6736-424C-B48A-0269C1138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92C1C-61FC-4812-AA6F-1210BBB6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4E1DC-2A24-4CBF-9D75-93D774D09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DC214-2E83-4550-A81C-4A40D40A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11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298C59-340E-4058-B2E6-AC0791AAB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B6B6E0-3EA4-4042-9BCB-8FAEF7B6C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2FBF6-27B1-4272-9F2C-85C1A62C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CEFE6-6102-4D7B-8B25-DEF3CC492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29E30-2428-4842-A107-D11D7184B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6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7A12-37BB-4F62-859F-FD571114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BD80-7EEC-432C-A489-822A8F78C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AB0C7-AF81-4F8C-94E7-DB5B8068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B4BF3-660D-4DFF-8114-0E5FAE57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53D8E-471F-4FC1-BD92-B16C247E2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18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530B6-8802-426D-8DCA-669ED15C7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E761A-E7E4-4B28-B1CD-00C15CA2F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6083F-9055-4CA6-BD4A-299CD78C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47F79-615B-4DC7-B8B8-8F456DB16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DE9A0-32DA-4026-8507-82084F19C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47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CE221-8EE2-4399-92BC-2701F059A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A76B-B583-452D-9EDD-946DBD1CD7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3DE66E-DA42-43DC-B634-7C04E6431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902FA-3B78-428C-A29A-C0695206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AFDC7-1271-4C42-9BDF-D429400A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0F0DB-971A-4143-B250-AB4FBD34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70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B47D-FD3A-4861-A871-BB0A85A7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03045-B806-4AA1-B626-29D70B063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0308E5-9ABF-4741-A42A-A45B7212C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A05EF-85BA-441A-972A-B30DE24777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303C3-E2B6-459B-A11F-85DA8801A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5E8C0-5D0C-433C-A0D8-36A8C8F8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728CF2-9F48-4923-8A26-1FE8D02DA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C9658-35EA-43C8-99B0-9496E0ED3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95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77C1-2E7D-41AB-81B1-42FD3A43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48A1A-1F25-4BD3-8AE7-4A2D0E33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3CD704-75DF-43BF-9C7E-1986765F5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63F17-518D-4F56-A36D-7010B092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79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F70E5F-4E1A-4076-A389-1F302F41C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36FC7-1C3E-412E-8EC8-E9C272B24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3C606-5FDA-4D54-988C-0EF521DE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5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3FE5-D05E-4278-A2B8-25CA48AB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C46AB-999C-4C72-8917-9A2111CAA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AE108-B8FB-40E8-B6C4-B6D9C6CF9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F137D-69BE-41B9-8B22-BD6C2D661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631D8-6205-4754-A125-F433E0797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DCFF8-5E25-480E-BCDC-06586D09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7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ADD0-F32D-45B8-923C-C06F21EE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BD01F5-85BB-42B7-A871-FCC8B6B82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BC3AC0-CAF2-4B6B-A9C8-685B6D64C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C1B0A-0A38-4E50-90E9-BCA0F55D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16025-4EB1-4FEE-AC18-B9CC486CD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2D5BC-CE0B-4FF8-A1B8-6B1D473D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2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65A3F-63F5-4D9C-9A88-32FB792B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0F2BD-351F-4652-91CA-9A09EA79C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51A16-AC45-4B79-B87B-87EFC64331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2E506-CAFA-4FBA-9FC4-081FF8C67081}" type="datetimeFigureOut">
              <a:rPr lang="en-US" smtClean="0"/>
              <a:t>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AEE7A-DD8A-45A9-B9D5-A65ED8C20E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5F722-813B-4BB8-9E0F-A2EEC122E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1B3F2-C098-4DA5-9B72-EB0C74F30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Refactoring Extract </a:t>
            </a:r>
            <a:r>
              <a:rPr lang="en-US" sz="4800" dirty="0" err="1">
                <a:solidFill>
                  <a:srgbClr val="DD0330"/>
                </a:solidFill>
              </a:rPr>
              <a:t>ShippingFormComponent</a:t>
            </a:r>
            <a:endParaRPr lang="en-US" sz="48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8C988-8B0A-4C6A-91B5-884AFC47A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D3F900-679C-42CF-AD73-9CF10196E723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86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2A09C5-D875-45A6-AC36-F4CB9EC8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CA9051-AA1C-4D9B-B5E0-53F51ECA5439}"/>
              </a:ext>
            </a:extLst>
          </p:cNvPr>
          <p:cNvSpPr txBox="1"/>
          <p:nvPr/>
        </p:nvSpPr>
        <p:spPr>
          <a:xfrm>
            <a:off x="1840654" y="4611756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shipping form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8D40C3-D1EA-4B55-8866-6D2C43B750F5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89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FF790D-2215-45C2-B544-7F5DD90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2203BA-462E-481A-968A-76E9E22C7A42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2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2B8B4-4BAA-4858-B6E1-79D9D2BA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9F215E-4326-4932-A797-6A35FC0D71D0}"/>
              </a:ext>
            </a:extLst>
          </p:cNvPr>
          <p:cNvSpPr txBox="1"/>
          <p:nvPr/>
        </p:nvSpPr>
        <p:spPr>
          <a:xfrm>
            <a:off x="3218880" y="1643269"/>
            <a:ext cx="378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Copy this to shipping form component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FA08DE-042A-4B50-8F9E-A036B29D8D1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9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E92835-FFF9-4A4D-825E-EAC21EC3A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D263AF-CE20-4B12-B037-07685DF3329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9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55082D-52BE-480B-9044-7CE4C5F65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0A2E38-3B27-4DA3-8068-C7956626C7B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93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DF30D-977F-427F-831E-881BDF5B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F6B468-847E-4141-ACAB-D431A5D33ADA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63EA01-D19C-4D31-A747-7A354637E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2FC481-1C00-4D7F-B57F-0F0EB10643F0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81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C071F-BDD1-48AD-A410-3AEEAB1F8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C903AF-2290-42A5-A66A-45A44EB57ACB}"/>
              </a:ext>
            </a:extLst>
          </p:cNvPr>
          <p:cNvSpPr txBox="1"/>
          <p:nvPr/>
        </p:nvSpPr>
        <p:spPr>
          <a:xfrm>
            <a:off x="6096000" y="5685182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550B05-35F6-4833-9591-DC6C5CF6D131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4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29B0D-9398-44ED-9B16-DDE0E7A76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A744F8-AA71-4E44-A633-235F625CCCF3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8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F55CC-7CDA-4B74-864D-869CC666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DA156A-37A6-4FF9-B834-7602E8B01FEB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1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80C619-43EA-4DC0-8EA3-3EF64EA4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F247EC-CECB-4CF4-AD89-C7D18CA5FB0C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FB3344-8D13-4163-9D5C-1C9F80EDD5BD}"/>
              </a:ext>
            </a:extLst>
          </p:cNvPr>
          <p:cNvSpPr txBox="1"/>
          <p:nvPr/>
        </p:nvSpPr>
        <p:spPr>
          <a:xfrm>
            <a:off x="1840654" y="4651512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shipping form component</a:t>
            </a:r>
          </a:p>
        </p:txBody>
      </p:sp>
    </p:spTree>
    <p:extLst>
      <p:ext uri="{BB962C8B-B14F-4D97-AF65-F5344CB8AC3E}">
        <p14:creationId xmlns:p14="http://schemas.microsoft.com/office/powerpoint/2010/main" val="598343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050E5-9729-49DB-A494-682B679F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9C0386-CEFD-4A6F-AC81-B1EA005F491B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7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3B6B3F-D988-4CA6-ABCA-F2A7E87E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444249-1FD3-4756-9DDF-C0B3C4C779FF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5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7D3F8-5E58-45E5-93DE-9C8983C2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00D72F-F0BA-4DC5-9679-0CACFEDBC8FA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57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19A62C-BAEB-412A-A59F-AEC9000C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4E3690-2060-43F1-BED1-1299276C0D6B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2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B8F4A8-7DFE-46C4-AD4C-555CD2780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CF93E4C-058F-485C-8938-A66DA4B0B02B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5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F373B8-98EC-452D-B494-9A98D4DA9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DC7FA7-DEA7-4CFA-9D5D-10A44BED7023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7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E6600-0BFB-4FA9-A4D7-60675A87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244A09-9FD9-4B5A-9DAB-FAB5BE9EEF5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20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BC7642-CE83-41DB-B959-42CDCD1C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CFBE2C-18BE-4F4E-AB34-2054DB581878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58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CBB6CA-841C-4B01-974B-2111E87B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F46A47-1EAE-4537-ACC7-E744EA81E7E5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15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663A6-33D7-4D77-995D-FCD497483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42800-A3C5-4FD3-9E5A-4EB65DEEF9E5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74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A3811A-7AF3-42C9-A277-EF1652CC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D301BB-4E14-492B-9912-52B86D363E3B}"/>
              </a:ext>
            </a:extLst>
          </p:cNvPr>
          <p:cNvSpPr txBox="1"/>
          <p:nvPr/>
        </p:nvSpPr>
        <p:spPr>
          <a:xfrm>
            <a:off x="1628619" y="1669773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45C6FC-2EB4-4506-B696-944497EC9A1C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13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04CB58-CA60-48AE-B402-74D3B094E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822090-26D4-4DD2-B424-9DEB58EBA48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88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43A1BE-EFB0-436E-B829-277C278DE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E8EE58-CFEB-48BA-89EB-92D258FA7A4D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106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1EE639-09C4-4AA1-8735-F3407B50E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C1C472-A3A1-43E8-89FC-F33E7EDDAB0B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7A319-5CFD-49E4-B5AB-41B6A80B777A}"/>
              </a:ext>
            </a:extLst>
          </p:cNvPr>
          <p:cNvSpPr txBox="1"/>
          <p:nvPr/>
        </p:nvSpPr>
        <p:spPr>
          <a:xfrm>
            <a:off x="4173037" y="1219200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shipping form component</a:t>
            </a:r>
          </a:p>
        </p:txBody>
      </p:sp>
    </p:spTree>
    <p:extLst>
      <p:ext uri="{BB962C8B-B14F-4D97-AF65-F5344CB8AC3E}">
        <p14:creationId xmlns:p14="http://schemas.microsoft.com/office/powerpoint/2010/main" val="1081466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4CEAC2-C33A-465D-ACE6-73D5C5DB0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9365574-8F85-4348-B312-C6F0D0D1315A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12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01F57-FA92-49A6-BA29-EAE4B24C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C5A655-B245-4E1D-A04C-718E0E435834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5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9339A7-B90C-4660-B235-648837D61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5A1DAC-E3EE-4DCC-831A-4EE827057B53}"/>
              </a:ext>
            </a:extLst>
          </p:cNvPr>
          <p:cNvSpPr txBox="1"/>
          <p:nvPr/>
        </p:nvSpPr>
        <p:spPr>
          <a:xfrm>
            <a:off x="4173037" y="4108174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shipping form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B8120-BCBF-495D-A356-EB44BAB3465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01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58253C-7803-422D-8F73-2A8D029E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8629BC-D696-45CB-BBE1-335E70C0FCCE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1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E88E20-6BF8-46A6-9028-A40D74E32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BD0EC-AEE0-44B0-9286-6DFFAC3A12BD}"/>
              </a:ext>
            </a:extLst>
          </p:cNvPr>
          <p:cNvSpPr txBox="1"/>
          <p:nvPr/>
        </p:nvSpPr>
        <p:spPr>
          <a:xfrm>
            <a:off x="3629698" y="1775791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shipping form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E4D352-DF32-43FB-ADAD-E6C94E286E98}"/>
              </a:ext>
            </a:extLst>
          </p:cNvPr>
          <p:cNvSpPr/>
          <p:nvPr/>
        </p:nvSpPr>
        <p:spPr>
          <a:xfrm>
            <a:off x="11330609" y="6493565"/>
            <a:ext cx="755374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4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43</Words>
  <Application>Microsoft Office PowerPoint</Application>
  <PresentationFormat>Widescreen</PresentationFormat>
  <Paragraphs>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Refactoring Extract ShippingFormComponent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Extract ShippingFormComponent</dc:title>
  <dc:creator>Lucid Unity</dc:creator>
  <cp:lastModifiedBy>Lucid Unity</cp:lastModifiedBy>
  <cp:revision>39</cp:revision>
  <dcterms:created xsi:type="dcterms:W3CDTF">2019-01-21T00:30:25Z</dcterms:created>
  <dcterms:modified xsi:type="dcterms:W3CDTF">2019-01-21T00:55:26Z</dcterms:modified>
</cp:coreProperties>
</file>